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Alfa Slab On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faSlabOn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45e13fe47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45e13fe47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45e13fe47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45e13fe47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45e13fe47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45e13fe47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47f18328b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47f18328b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45e13fe47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45e13fe47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45e13fe47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45e13fe47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81bb4681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81bb4681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81bb468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81bb468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482b3d84dc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482b3d84dc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3200"/>
              <a:t>CS/MR Digital Platforms 2022/23</a:t>
            </a:r>
            <a:endParaRPr b="1"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200"/>
              <a:t>Co-design Group Project</a:t>
            </a:r>
            <a:endParaRPr b="1"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200"/>
              <a:t>Doodle Jump</a:t>
            </a:r>
            <a:endParaRPr b="1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6792650" y="3399125"/>
            <a:ext cx="2684700" cy="11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rgbClr val="464653"/>
                </a:solidFill>
              </a:rPr>
              <a:t>Authors:</a:t>
            </a:r>
            <a:endParaRPr b="1" sz="1200">
              <a:solidFill>
                <a:srgbClr val="464653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464653"/>
              </a:buClr>
              <a:buSzPts val="1200"/>
              <a:buChar char="●"/>
            </a:pPr>
            <a:r>
              <a:rPr lang="ru" sz="1200">
                <a:solidFill>
                  <a:srgbClr val="464653"/>
                </a:solidFill>
              </a:rPr>
              <a:t>Kirill Borodin</a:t>
            </a:r>
            <a:endParaRPr sz="1200">
              <a:solidFill>
                <a:srgbClr val="464653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53"/>
              </a:buClr>
              <a:buSzPts val="1200"/>
              <a:buChar char="●"/>
            </a:pPr>
            <a:r>
              <a:rPr lang="ru" sz="1200">
                <a:solidFill>
                  <a:srgbClr val="464653"/>
                </a:solidFill>
              </a:rPr>
              <a:t>Svyatoslav Gubin</a:t>
            </a:r>
            <a:endParaRPr sz="1200">
              <a:solidFill>
                <a:srgbClr val="464653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53"/>
              </a:buClr>
              <a:buSzPts val="1200"/>
              <a:buChar char="●"/>
            </a:pPr>
            <a:r>
              <a:rPr lang="ru" sz="1200">
                <a:solidFill>
                  <a:srgbClr val="464653"/>
                </a:solidFill>
              </a:rPr>
              <a:t>German Ritter</a:t>
            </a:r>
            <a:endParaRPr sz="1200">
              <a:solidFill>
                <a:srgbClr val="46465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464653"/>
                </a:solidFill>
              </a:rPr>
              <a:t> </a:t>
            </a:r>
            <a:endParaRPr sz="1200">
              <a:solidFill>
                <a:srgbClr val="46465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00" y="2849475"/>
            <a:ext cx="1584750" cy="178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3974000"/>
            <a:ext cx="5537700" cy="9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/>
              <a:t>Thank you for attention</a:t>
            </a:r>
            <a:endParaRPr/>
          </a:p>
        </p:txBody>
      </p:sp>
      <p:sp>
        <p:nvSpPr>
          <p:cNvPr id="121" name="Google Shape;121;p22"/>
          <p:cNvSpPr txBox="1"/>
          <p:nvPr>
            <p:ph type="title"/>
          </p:nvPr>
        </p:nvSpPr>
        <p:spPr>
          <a:xfrm>
            <a:off x="386800" y="350725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/>
              <a:t>The END</a:t>
            </a:r>
            <a:endParaRPr sz="8000"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6325" y="1037913"/>
            <a:ext cx="3067676" cy="306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37925"/>
            <a:ext cx="3067676" cy="306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645100" y="845600"/>
            <a:ext cx="4679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Doodle Jump v 3.11.20 for Android</a:t>
            </a:r>
            <a:endParaRPr>
              <a:solidFill>
                <a:srgbClr val="202122"/>
              </a:solidFill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704800" y="1238875"/>
            <a:ext cx="45603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game was created for iOS on 6 April 2009 by Igor and Mark Puseniaki and was ported to Android and Blackberry devices on 2 March 10.</a:t>
            </a:r>
            <a:r>
              <a:rPr lang="ru" sz="950">
                <a:solidFill>
                  <a:srgbClr val="20212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950">
              <a:solidFill>
                <a:srgbClr val="20212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The player must climb as high as possible using the various boosters. Enemies encountered along the way can be disposed of by shooting them.</a:t>
            </a:r>
            <a:endParaRPr sz="120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20212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125619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type="title"/>
          </p:nvPr>
        </p:nvSpPr>
        <p:spPr>
          <a:xfrm>
            <a:off x="3645100" y="22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Original Game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835475" y="484875"/>
            <a:ext cx="5159100" cy="3257400"/>
          </a:xfrm>
          <a:prstGeom prst="rect">
            <a:avLst/>
          </a:prstGeom>
        </p:spPr>
        <p:txBody>
          <a:bodyPr anchorCtr="0" anchor="t" bIns="91425" lIns="91425" spcFirstLastPara="1" rIns="91425" wrap="square" tIns="162000">
            <a:spAutoFit/>
          </a:bodyPr>
          <a:lstStyle/>
          <a:p>
            <a:pPr indent="171150" lvl="0" marL="15839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00"/>
              <a:buChar char="●"/>
            </a:pPr>
            <a:r>
              <a:rPr lang="ru" sz="1500">
                <a:solidFill>
                  <a:srgbClr val="202122"/>
                </a:solidFill>
              </a:rPr>
              <a:t>For hardware we used “Logisim”: Classic;</a:t>
            </a:r>
            <a:endParaRPr sz="1500">
              <a:solidFill>
                <a:srgbClr val="202122"/>
              </a:solidFill>
            </a:endParaRPr>
          </a:p>
          <a:p>
            <a:pPr indent="171150" lvl="0" marL="15839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00"/>
              <a:buChar char="●"/>
            </a:pPr>
            <a:r>
              <a:rPr lang="ru" sz="1500">
                <a:solidFill>
                  <a:srgbClr val="202122"/>
                </a:solidFill>
              </a:rPr>
              <a:t>Single core: C</a:t>
            </a:r>
            <a:r>
              <a:rPr lang="ru" sz="1500">
                <a:solidFill>
                  <a:srgbClr val="202122"/>
                </a:solidFill>
              </a:rPr>
              <a:t>dM-</a:t>
            </a:r>
            <a:r>
              <a:rPr lang="ru" sz="1500">
                <a:solidFill>
                  <a:srgbClr val="202122"/>
                </a:solidFill>
              </a:rPr>
              <a:t>8 mark5 full;</a:t>
            </a:r>
            <a:endParaRPr sz="1500">
              <a:solidFill>
                <a:srgbClr val="202122"/>
              </a:solidFill>
            </a:endParaRPr>
          </a:p>
          <a:p>
            <a:pPr indent="171150" lvl="0" marL="15839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00"/>
              <a:buChar char="●"/>
            </a:pPr>
            <a:r>
              <a:rPr lang="ru" sz="1500">
                <a:solidFill>
                  <a:srgbClr val="202122"/>
                </a:solidFill>
              </a:rPr>
              <a:t>For the core</a:t>
            </a:r>
            <a:r>
              <a:rPr lang="ru" sz="1500">
                <a:solidFill>
                  <a:srgbClr val="202122"/>
                </a:solidFill>
              </a:rPr>
              <a:t>,</a:t>
            </a:r>
            <a:r>
              <a:rPr lang="ru" sz="1500">
                <a:solidFill>
                  <a:srgbClr val="202122"/>
                </a:solidFill>
              </a:rPr>
              <a:t> Harvard Architecture was chosen;</a:t>
            </a:r>
            <a:endParaRPr sz="1500">
              <a:solidFill>
                <a:srgbClr val="202122"/>
              </a:solidFill>
            </a:endParaRPr>
          </a:p>
          <a:p>
            <a:pPr indent="171150" lvl="0" marL="15839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00"/>
              <a:buChar char="●"/>
            </a:pPr>
            <a:r>
              <a:rPr lang="ru" sz="1500">
                <a:solidFill>
                  <a:srgbClr val="202122"/>
                </a:solidFill>
              </a:rPr>
              <a:t>32x24 playing field </a:t>
            </a:r>
            <a:r>
              <a:rPr lang="ru" sz="1500">
                <a:solidFill>
                  <a:srgbClr val="202122"/>
                </a:solidFill>
              </a:rPr>
              <a:t>created</a:t>
            </a:r>
            <a:r>
              <a:rPr lang="ru" sz="1500">
                <a:solidFill>
                  <a:srgbClr val="202122"/>
                </a:solidFill>
              </a:rPr>
              <a:t> with 32 24-bit strings;</a:t>
            </a:r>
            <a:endParaRPr sz="1500">
              <a:solidFill>
                <a:srgbClr val="202122"/>
              </a:solidFill>
            </a:endParaRPr>
          </a:p>
          <a:p>
            <a:pPr indent="171150" lvl="0" marL="15839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00"/>
              <a:buChar char="●"/>
            </a:pPr>
            <a:r>
              <a:rPr lang="ru" sz="1500">
                <a:solidFill>
                  <a:srgbClr val="202122"/>
                </a:solidFill>
              </a:rPr>
              <a:t>There are 3 buttons, 2 of which are used to move your character left or right, while the third is used to start the game or restart it;</a:t>
            </a:r>
            <a:endParaRPr sz="1500">
              <a:solidFill>
                <a:srgbClr val="202122"/>
              </a:solidFill>
            </a:endParaRPr>
          </a:p>
          <a:p>
            <a:pPr indent="171150" lvl="0" marL="15839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500"/>
              <a:buChar char="●"/>
            </a:pPr>
            <a:r>
              <a:rPr lang="ru" sz="1500">
                <a:solidFill>
                  <a:srgbClr val="202122"/>
                </a:solidFill>
              </a:rPr>
              <a:t>The edges of the screen are stitched together and the character can move over one side to the other.</a:t>
            </a:r>
            <a:endParaRPr sz="1500">
              <a:solidFill>
                <a:srgbClr val="202122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25" y="631525"/>
            <a:ext cx="3533050" cy="33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213850" y="5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Our Realization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5851350" y="2033950"/>
            <a:ext cx="2991900" cy="15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202122"/>
                </a:solidFill>
              </a:rPr>
              <a:t>Chip for the random generation of the </a:t>
            </a:r>
            <a:r>
              <a:rPr lang="ru" sz="1400">
                <a:solidFill>
                  <a:srgbClr val="202122"/>
                </a:solidFill>
              </a:rPr>
              <a:t>5 bit string that define platform position in the field generation chip</a:t>
            </a:r>
            <a:endParaRPr sz="1400">
              <a:solidFill>
                <a:srgbClr val="2021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type="title"/>
          </p:nvPr>
        </p:nvSpPr>
        <p:spPr>
          <a:xfrm>
            <a:off x="457175" y="357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Hardware</a:t>
            </a:r>
            <a:endParaRPr/>
          </a:p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5587325" y="1063450"/>
            <a:ext cx="166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5"/>
                </a:solidFill>
              </a:rPr>
              <a:t>getRandom</a:t>
            </a:r>
            <a:endParaRPr sz="1800">
              <a:solidFill>
                <a:schemeClr val="accent5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49" y="1636150"/>
            <a:ext cx="5330052" cy="151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5019125" y="610175"/>
            <a:ext cx="3226200" cy="17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400">
                <a:solidFill>
                  <a:srgbClr val="202122"/>
                </a:solidFill>
              </a:rPr>
              <a:t>Choose the platform under the character and determine their collision</a:t>
            </a:r>
            <a:endParaRPr sz="1400">
              <a:solidFill>
                <a:srgbClr val="202122"/>
              </a:solidFill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601500" y="559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5"/>
                </a:solidFill>
                <a:latin typeface="Alfa Slab One"/>
                <a:ea typeface="Alfa Slab One"/>
                <a:cs typeface="Alfa Slab One"/>
                <a:sym typeface="Alfa Slab One"/>
              </a:rPr>
              <a:t>checkCollision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00" y="663150"/>
            <a:ext cx="4291232" cy="381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5301275" y="489275"/>
            <a:ext cx="3590700" cy="39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5"/>
                </a:solidFill>
                <a:latin typeface="Alfa Slab One"/>
                <a:ea typeface="Alfa Slab One"/>
                <a:cs typeface="Alfa Slab One"/>
                <a:sym typeface="Alfa Slab One"/>
              </a:rPr>
              <a:t>isMoving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202122"/>
                </a:solidFill>
              </a:rPr>
              <a:t>Chip to get the </a:t>
            </a:r>
            <a:r>
              <a:rPr lang="ru" sz="1500">
                <a:solidFill>
                  <a:srgbClr val="202122"/>
                </a:solidFill>
              </a:rPr>
              <a:t>state of the character's movement by a certain vector</a:t>
            </a:r>
            <a:endParaRPr sz="1500">
              <a:solidFill>
                <a:srgbClr val="2021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98700"/>
            <a:ext cx="4996474" cy="2912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/>
        </p:nvSpPr>
        <p:spPr>
          <a:xfrm>
            <a:off x="1897050" y="352050"/>
            <a:ext cx="362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accent5"/>
                </a:solidFill>
                <a:latin typeface="Alfa Slab One"/>
                <a:ea typeface="Alfa Slab One"/>
                <a:cs typeface="Alfa Slab One"/>
                <a:sym typeface="Alfa Slab One"/>
              </a:rPr>
              <a:t>con</a:t>
            </a:r>
            <a:r>
              <a:rPr lang="ru" sz="1800">
                <a:solidFill>
                  <a:schemeClr val="accent5"/>
                </a:solidFill>
                <a:latin typeface="Alfa Slab One"/>
                <a:ea typeface="Alfa Slab One"/>
                <a:cs typeface="Alfa Slab One"/>
                <a:sym typeface="Alfa Slab One"/>
              </a:rPr>
              <a:t>n</a:t>
            </a:r>
            <a:r>
              <a:rPr lang="ru" sz="1800">
                <a:solidFill>
                  <a:schemeClr val="accent5"/>
                </a:solidFill>
                <a:latin typeface="Alfa Slab One"/>
                <a:ea typeface="Alfa Slab One"/>
                <a:cs typeface="Alfa Slab One"/>
                <a:sym typeface="Alfa Slab One"/>
              </a:rPr>
              <a:t>ectionWithProcessor</a:t>
            </a:r>
            <a:endParaRPr/>
          </a:p>
        </p:txBody>
      </p:sp>
      <p:sp>
        <p:nvSpPr>
          <p:cNvPr id="100" name="Google Shape;100;p19"/>
          <p:cNvSpPr txBox="1"/>
          <p:nvPr/>
        </p:nvSpPr>
        <p:spPr>
          <a:xfrm>
            <a:off x="6180750" y="689400"/>
            <a:ext cx="2914500" cy="26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Detects interrupts and moves the PC register to a direct part of the program according to a specific vector</a:t>
            </a:r>
            <a:endParaRPr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highlight>
                  <a:schemeClr val="lt1"/>
                </a:highlight>
                <a:latin typeface="Proxima Nova"/>
                <a:ea typeface="Proxima Nova"/>
                <a:cs typeface="Proxima Nova"/>
                <a:sym typeface="Proxima Nova"/>
              </a:rPr>
              <a:t>Receives the final attempt score and character position as input. Depending on the interruption, interacts with one of the inputs, either changing the score or changing the jump stage</a:t>
            </a:r>
            <a:endParaRPr>
              <a:highlight>
                <a:schemeClr val="lt1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725" y="1253650"/>
            <a:ext cx="6047923" cy="3585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400" y="387225"/>
            <a:ext cx="5297699" cy="436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>
            <p:ph type="title"/>
          </p:nvPr>
        </p:nvSpPr>
        <p:spPr>
          <a:xfrm>
            <a:off x="4161325" y="0"/>
            <a:ext cx="206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Software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4838925" y="643775"/>
            <a:ext cx="3199500" cy="39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5"/>
                </a:solidFill>
                <a:latin typeface="Alfa Slab One"/>
                <a:ea typeface="Alfa Slab One"/>
                <a:cs typeface="Alfa Slab One"/>
                <a:sym typeface="Alfa Slab One"/>
              </a:rPr>
              <a:t>GameLogic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highlight>
                  <a:srgbClr val="FFFFFF"/>
                </a:highlight>
              </a:rPr>
              <a:t>Logical part of the jump, which consists of 2 stages to keep the character within a certain area of the screen to prevent him from constantly shifting to the bottom of the display.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5"/>
                </a:solidFill>
                <a:latin typeface="Alfa Slab One"/>
                <a:ea typeface="Alfa Slab One"/>
                <a:cs typeface="Alfa Slab One"/>
                <a:sym typeface="Alfa Slab One"/>
              </a:rPr>
              <a:t>Programm</a:t>
            </a:r>
            <a:r>
              <a:rPr lang="ru"/>
              <a:t>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  <a:highlight>
                  <a:srgbClr val="FFFFFF"/>
                </a:highlight>
              </a:rPr>
              <a:t>Calculates the movement in each stage of the jump and maintains</a:t>
            </a:r>
            <a:r>
              <a:rPr lang="ru" sz="1100">
                <a:solidFill>
                  <a:srgbClr val="000000"/>
                </a:solidFill>
              </a:rPr>
              <a:t> the location of the lower edge of the character no higher than the 12th line of the display.</a:t>
            </a:r>
            <a:endParaRPr sz="1100"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00000"/>
                </a:solidFill>
              </a:rPr>
              <a:t>When a character dies, an interrupt is triggered on the processor which updates the value in the max score field if the player has reached a higher position than in previous attempts.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Problems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529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">
                <a:solidFill>
                  <a:srgbClr val="000000"/>
                </a:solidFill>
              </a:rPr>
              <a:t>Optimization</a:t>
            </a:r>
            <a:r>
              <a:rPr lang="ru">
                <a:solidFill>
                  <a:srgbClr val="000000"/>
                </a:solidFill>
              </a:rPr>
              <a:t> of </a:t>
            </a:r>
            <a:r>
              <a:rPr lang="ru">
                <a:solidFill>
                  <a:srgbClr val="000000"/>
                </a:solidFill>
              </a:rPr>
              <a:t>drawing</a:t>
            </a:r>
            <a:r>
              <a:rPr lang="ru">
                <a:solidFill>
                  <a:srgbClr val="000000"/>
                </a:solidFill>
              </a:rPr>
              <a:t> character on the game field;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">
                <a:solidFill>
                  <a:srgbClr val="000000"/>
                </a:solidFill>
              </a:rPr>
              <a:t>Using color of </a:t>
            </a:r>
            <a:r>
              <a:rPr lang="ru">
                <a:solidFill>
                  <a:srgbClr val="000000"/>
                </a:solidFill>
              </a:rPr>
              <a:t>error as third;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">
                <a:solidFill>
                  <a:srgbClr val="000000"/>
                </a:solidFill>
              </a:rPr>
              <a:t>Can’t realise moving platforms;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">
                <a:solidFill>
                  <a:srgbClr val="000000"/>
                </a:solidFill>
              </a:rPr>
              <a:t>Using interruptions.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5950" y="1065850"/>
            <a:ext cx="3011800" cy="301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